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3" pitchFamily="34" charset="0"/>
      <p:bold r:id="rId14"/>
      <p:boldItalic r:id="rId15"/>
    </p:embeddedFont>
    <p:embeddedFont>
      <p:font typeface="Lato Light" panose="020F0502020204030203" pitchFamily="34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00e72b03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g2600e72b03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d7adaadf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25d7adaadf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00e72b03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600e72b03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00e72b03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600e72b03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fc33ef7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5fc33ef7b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Recordemos todo lo que hicimos y que sigue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3">
  <p:cSld name="CUSTOM_3">
    <p:bg>
      <p:bgPr>
        <a:solidFill>
          <a:srgbClr val="403BD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99EFF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EFF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12200" y="1361725"/>
            <a:ext cx="38778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BOOTCAMP EN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DESARROLLO</a:t>
            </a:r>
            <a:endParaRPr sz="3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WEB </a:t>
            </a:r>
            <a:endParaRPr sz="3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401" y="381000"/>
            <a:ext cx="1880950" cy="3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2200" y="3683034"/>
            <a:ext cx="38778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5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Presentación de proyectos finales</a:t>
            </a:r>
            <a:endParaRPr sz="25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395" y="3156500"/>
            <a:ext cx="1984775" cy="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2473" y="782625"/>
            <a:ext cx="3547451" cy="436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113111" y="4301864"/>
            <a:ext cx="2448348" cy="19558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312200" y="1403635"/>
            <a:ext cx="37878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00" dirty="0">
                <a:solidFill>
                  <a:srgbClr val="E0375B"/>
                </a:solidFill>
                <a:latin typeface="Lato Black"/>
                <a:ea typeface="Lato Black"/>
                <a:cs typeface="Lato Black"/>
                <a:sym typeface="Lato Black"/>
              </a:rPr>
              <a:t>Neyder Alexis Hernández Carrillo</a:t>
            </a:r>
            <a:endParaRPr sz="30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1" y="380998"/>
            <a:ext cx="1010325" cy="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1045" y="4953250"/>
            <a:ext cx="1984775" cy="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4834575" y="1369263"/>
            <a:ext cx="2893800" cy="2984700"/>
          </a:xfrm>
          <a:prstGeom prst="rect">
            <a:avLst/>
          </a:prstGeom>
          <a:noFill/>
          <a:ln w="19050" cap="flat" cmpd="sng">
            <a:solidFill>
              <a:srgbClr val="2397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045750" y="408538"/>
            <a:ext cx="1734600" cy="1657800"/>
          </a:xfrm>
          <a:prstGeom prst="rect">
            <a:avLst/>
          </a:prstGeom>
          <a:solidFill>
            <a:srgbClr val="E03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529775" y="3798663"/>
            <a:ext cx="760200" cy="783900"/>
          </a:xfrm>
          <a:prstGeom prst="rect">
            <a:avLst/>
          </a:prstGeom>
          <a:solidFill>
            <a:srgbClr val="F4B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l="16875" r="16868"/>
          <a:stretch/>
        </p:blipFill>
        <p:spPr>
          <a:xfrm>
            <a:off x="5089075" y="718200"/>
            <a:ext cx="3402302" cy="34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1045" y="4953250"/>
            <a:ext cx="1984775" cy="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-1113111" y="4301864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399993">
            <a:off x="8011121" y="-1334462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1" y="380998"/>
            <a:ext cx="1010325" cy="1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937421" y="3132304"/>
            <a:ext cx="34454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00" dirty="0">
                <a:solidFill>
                  <a:srgbClr val="E0375B"/>
                </a:solidFill>
                <a:latin typeface="Lato Black"/>
                <a:ea typeface="Lato Black"/>
                <a:cs typeface="Lato Black"/>
                <a:sym typeface="Lato Black"/>
              </a:rPr>
              <a:t>Neyder Alexis Hernández Carrillo</a:t>
            </a:r>
            <a:endParaRPr sz="16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00" dirty="0">
                <a:latin typeface="Lato Black"/>
                <a:ea typeface="Lato Black"/>
                <a:cs typeface="Lato Black"/>
                <a:sym typeface="Lato Black"/>
              </a:rPr>
              <a:t>Estudiante de ingeniería de software de último semestre</a:t>
            </a:r>
            <a:endParaRPr sz="16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37AFA2-8EA6-629F-0DC8-B53D424EC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4084" y="632270"/>
            <a:ext cx="1955832" cy="2253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431336" y="4642289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399993">
            <a:off x="7648496" y="-1082862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1" y="380998"/>
            <a:ext cx="1010325" cy="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1045" y="4953250"/>
            <a:ext cx="1984775" cy="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81000" y="952900"/>
            <a:ext cx="82758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E0375B"/>
                </a:solidFill>
                <a:latin typeface="Lato Black"/>
                <a:ea typeface="Lato Black"/>
                <a:cs typeface="Lato Black"/>
                <a:sym typeface="Lato Black"/>
              </a:rPr>
              <a:t>¿Cuál es la necesidad que resuelve su proyecto?</a:t>
            </a: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422050" y="2318879"/>
            <a:ext cx="78453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1600" dirty="0">
                <a:latin typeface="Lato"/>
                <a:ea typeface="Lato"/>
                <a:cs typeface="Lato"/>
                <a:sym typeface="Lato"/>
              </a:rPr>
              <a:t>Este proyecto aborda la necesidad de registrar y hacer seguimiento de especies en peligro de extinción en Cundinamarca y Boyacá, facilitando la documentación y monitoreo de estas especies por parte de investigadores y entusiastas de la biodiversidad.</a:t>
            </a:r>
            <a:endParaRPr lang="es-CO"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431336" y="4642289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399993">
            <a:off x="7648496" y="-1082862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1" y="380998"/>
            <a:ext cx="1010325" cy="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1045" y="4953250"/>
            <a:ext cx="1984775" cy="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81000" y="952900"/>
            <a:ext cx="7017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E0375B"/>
                </a:solidFill>
                <a:latin typeface="Lato Black"/>
                <a:ea typeface="Lato Black"/>
                <a:cs typeface="Lato Black"/>
                <a:sym typeface="Lato Black"/>
              </a:rPr>
              <a:t>¿Cuál es el objetivo de su proyecto?</a:t>
            </a: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499168" y="2110100"/>
            <a:ext cx="7845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1600" dirty="0">
                <a:latin typeface="Lato"/>
                <a:ea typeface="Lato"/>
                <a:cs typeface="Lato"/>
                <a:sym typeface="Lato"/>
              </a:rPr>
              <a:t>El objetivo es crear una herramienta que permita a los usuarios registrar especies en peligro de extinción, su ubicación de avistamiento, y llevar un registro de cuándo y dónde fueron vistas, todo ello de forma sencilla y accesible.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431336" y="4642289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399993">
            <a:off x="7648496" y="-1082862"/>
            <a:ext cx="2448348" cy="19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1" y="380998"/>
            <a:ext cx="1010325" cy="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1045" y="4953250"/>
            <a:ext cx="1984775" cy="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381000" y="952900"/>
            <a:ext cx="7017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E0375B"/>
                </a:solidFill>
                <a:latin typeface="Lato Black"/>
                <a:ea typeface="Lato Black"/>
                <a:cs typeface="Lato Black"/>
                <a:sym typeface="Lato Black"/>
              </a:rPr>
              <a:t>Resuma su proyecto en un párrafo</a:t>
            </a: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E0375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>
            <a:off x="422050" y="1826437"/>
            <a:ext cx="7845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1600" dirty="0">
                <a:latin typeface="Lato"/>
                <a:ea typeface="Lato"/>
                <a:cs typeface="Lato"/>
                <a:sym typeface="Lato"/>
              </a:rPr>
              <a:t>El proyecto consiste en un blog de notas adaptado para el avistamiento de especies en peligro de extinción en las regiones de Cundinamarca y Boyacá, la aplicación permite a los usuarios registrar el nombre de la especie, la zona de avistamiento, y marcar si ha sido vista, utiliza Bootstrap para una interfaz moderna y responsiva, y almacena la información localmente en el dispositivo del usuario para acceso sin conexión.</a:t>
            </a:r>
            <a:endParaRPr lang="es-CO"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1113111" y="4301864"/>
            <a:ext cx="2448348" cy="195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>
            <a:spLocks noGrp="1"/>
          </p:cNvSpPr>
          <p:nvPr>
            <p:ph type="ctrTitle"/>
          </p:nvPr>
        </p:nvSpPr>
        <p:spPr>
          <a:xfrm>
            <a:off x="312200" y="2165400"/>
            <a:ext cx="378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00">
                <a:solidFill>
                  <a:srgbClr val="E0375B"/>
                </a:solidFill>
                <a:latin typeface="Lato Black"/>
                <a:ea typeface="Lato Black"/>
                <a:cs typeface="Lato Black"/>
                <a:sym typeface="Lato Black"/>
              </a:rPr>
              <a:t>¡Gracias!</a:t>
            </a:r>
            <a:endParaRPr sz="34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1" y="380998"/>
            <a:ext cx="1010325" cy="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1045" y="4953250"/>
            <a:ext cx="1984775" cy="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4834575" y="1369263"/>
            <a:ext cx="2893800" cy="2984700"/>
          </a:xfrm>
          <a:prstGeom prst="rect">
            <a:avLst/>
          </a:prstGeom>
          <a:noFill/>
          <a:ln w="19050" cap="flat" cmpd="sng">
            <a:solidFill>
              <a:srgbClr val="2397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045750" y="408538"/>
            <a:ext cx="1734600" cy="1657800"/>
          </a:xfrm>
          <a:prstGeom prst="rect">
            <a:avLst/>
          </a:prstGeom>
          <a:solidFill>
            <a:srgbClr val="E03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4529775" y="3798663"/>
            <a:ext cx="760200" cy="783900"/>
          </a:xfrm>
          <a:prstGeom prst="rect">
            <a:avLst/>
          </a:prstGeom>
          <a:solidFill>
            <a:srgbClr val="F4B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6">
            <a:alphaModFix/>
          </a:blip>
          <a:srcRect l="16577" r="16577"/>
          <a:stretch/>
        </p:blipFill>
        <p:spPr>
          <a:xfrm>
            <a:off x="5089075" y="718200"/>
            <a:ext cx="3402302" cy="340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7">
            <a:alphaModFix/>
          </a:blip>
          <a:srcRect l="16698" r="16692"/>
          <a:stretch/>
        </p:blipFill>
        <p:spPr>
          <a:xfrm>
            <a:off x="5089075" y="718200"/>
            <a:ext cx="3402302" cy="34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216</Words>
  <Application>Microsoft Office PowerPoint</Application>
  <PresentationFormat>Presentación en pantalla (16:9)</PresentationFormat>
  <Paragraphs>15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Lato</vt:lpstr>
      <vt:lpstr>Lato Black</vt:lpstr>
      <vt:lpstr>Lato Light</vt:lpstr>
      <vt:lpstr>Montserrat Black</vt:lpstr>
      <vt:lpstr>Simple Light</vt:lpstr>
      <vt:lpstr>BOOTCAMP EN DESARROLLO WEB </vt:lpstr>
      <vt:lpstr>Neyder Alexis Hernández Carrillo</vt:lpstr>
      <vt:lpstr>Neyder Alexis Hernández Carrillo Estudiante de ingeniería de software de último semestre</vt:lpstr>
      <vt:lpstr>Este proyecto aborda la necesidad de registrar y hacer seguimiento de especies en peligro de extinción en Cundinamarca y Boyacá, facilitando la documentación y monitoreo de estas especies por parte de investigadores y entusiastas de la biodiversidad.</vt:lpstr>
      <vt:lpstr>El objetivo es crear una herramienta que permita a los usuarios registrar especies en peligro de extinción, su ubicación de avistamiento, y llevar un registro de cuándo y dónde fueron vistas, todo ello de forma sencilla y accesible.</vt:lpstr>
      <vt:lpstr>El proyecto consiste en un blog de notas adaptado para el avistamiento de especies en peligro de extinción en las regiones de Cundinamarca y Boyacá, la aplicación permite a los usuarios registrar el nombre de la especie, la zona de avistamiento, y marcar si ha sido vista, utiliza Bootstrap para una interfaz moderna y responsiva, y almacena la información localmente en el dispositivo del usuario para acceso sin conexión.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NEYDER ALEXIS HERNANDEZ CARRILLO</cp:lastModifiedBy>
  <cp:revision>3</cp:revision>
  <dcterms:modified xsi:type="dcterms:W3CDTF">2024-08-28T03:26:40Z</dcterms:modified>
</cp:coreProperties>
</file>